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3" r:id="rId4"/>
    <p:sldId id="304" r:id="rId5"/>
    <p:sldId id="305" r:id="rId6"/>
    <p:sldId id="259" r:id="rId7"/>
    <p:sldId id="301" r:id="rId8"/>
    <p:sldId id="260" r:id="rId9"/>
    <p:sldId id="307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02" r:id="rId19"/>
    <p:sldId id="261" r:id="rId20"/>
    <p:sldId id="258" r:id="rId21"/>
    <p:sldId id="262" r:id="rId22"/>
    <p:sldId id="276" r:id="rId23"/>
    <p:sldId id="277" r:id="rId24"/>
    <p:sldId id="278" r:id="rId25"/>
    <p:sldId id="297" r:id="rId26"/>
    <p:sldId id="298" r:id="rId27"/>
    <p:sldId id="264" r:id="rId28"/>
    <p:sldId id="279" r:id="rId29"/>
    <p:sldId id="266" r:id="rId30"/>
    <p:sldId id="280" r:id="rId31"/>
    <p:sldId id="287" r:id="rId32"/>
    <p:sldId id="284" r:id="rId33"/>
    <p:sldId id="285" r:id="rId34"/>
    <p:sldId id="286" r:id="rId35"/>
    <p:sldId id="288" r:id="rId36"/>
    <p:sldId id="289" r:id="rId37"/>
    <p:sldId id="268" r:id="rId38"/>
    <p:sldId id="290" r:id="rId39"/>
    <p:sldId id="291" r:id="rId40"/>
    <p:sldId id="292" r:id="rId41"/>
    <p:sldId id="293" r:id="rId42"/>
    <p:sldId id="273" r:id="rId43"/>
    <p:sldId id="294" r:id="rId44"/>
    <p:sldId id="274" r:id="rId45"/>
    <p:sldId id="295" r:id="rId46"/>
    <p:sldId id="296" r:id="rId47"/>
    <p:sldId id="299" r:id="rId48"/>
    <p:sldId id="271" r:id="rId49"/>
    <p:sldId id="272" r:id="rId50"/>
    <p:sldId id="300" r:id="rId51"/>
    <p:sldId id="2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257"/>
            <p14:sldId id="303"/>
            <p14:sldId id="304"/>
            <p14:sldId id="305"/>
            <p14:sldId id="259"/>
            <p14:sldId id="301"/>
          </p14:sldIdLst>
        </p14:section>
        <p14:section name="Определения" id="{E315F7D9-A4F7-4892-A94A-94C6F55E80C8}">
          <p14:sldIdLst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258"/>
          </p14:sldIdLst>
        </p14:section>
        <p14:section name="Основная часть" id="{FAF5C4B2-7A24-4F41-9972-49C34D0A4706}">
          <p14:sldIdLst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290"/>
            <p14:sldId id="291"/>
            <p14:sldId id="292"/>
            <p14:sldId id="293"/>
            <p14:sldId id="273"/>
            <p14:sldId id="294"/>
            <p14:sldId id="274"/>
            <p14:sldId id="295"/>
            <p14:sldId id="296"/>
            <p14:sldId id="299"/>
            <p14:sldId id="271"/>
            <p14:sldId id="272"/>
          </p14:sldIdLst>
        </p14:section>
        <p14:section name="Вывод" id="{4C6A982C-CEEC-4660-9421-06DED533CBE3}">
          <p14:sldIdLst>
            <p14:sldId id="30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5762" autoAdjust="0"/>
  </p:normalViewPr>
  <p:slideViewPr>
    <p:cSldViewPr snapToGrid="0">
      <p:cViewPr varScale="1">
        <p:scale>
          <a:sx n="78" d="100"/>
          <a:sy n="78" d="100"/>
        </p:scale>
        <p:origin x="9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B47FD-12E2-4315-9788-D890440F9993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1199796-D4A3-495E-9A01-D1EAB62069F5}" type="parTrans" cxnId="{2CFC4CAF-B48F-4E64-A596-46E263968938}">
      <dgm:prSet/>
      <dgm:spPr/>
      <dgm:t>
        <a:bodyPr/>
        <a:lstStyle/>
        <a:p>
          <a:endParaRPr lang="en-US"/>
        </a:p>
      </dgm:t>
    </dgm:pt>
    <dgm:pt modelId="{A6EEC09B-5895-4EBE-87A3-7C286B1D3B76}" type="sibTrans" cxnId="{2CFC4CAF-B48F-4E64-A596-46E263968938}">
      <dgm:prSet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FC4469C3-770B-4390-968A-B378F8417FB2}">
      <dgm:prSet phldrT="[Text]"/>
      <dgm:spPr/>
      <dgm:t>
        <a:bodyPr/>
        <a:lstStyle/>
        <a:p>
          <a:r>
            <a:rPr lang="en-US" dirty="0"/>
            <a:t>TLD</a:t>
          </a:r>
        </a:p>
      </dgm:t>
    </dgm:pt>
    <dgm:pt modelId="{A39250B8-5CD7-465D-A850-5F3C4A5DB4A3}" type="parTrans" cxnId="{B5C1A61C-ED14-4628-926D-2EB334507FF8}">
      <dgm:prSet/>
      <dgm:spPr/>
      <dgm:t>
        <a:bodyPr/>
        <a:lstStyle/>
        <a:p>
          <a:endParaRPr lang="en-US"/>
        </a:p>
      </dgm:t>
    </dgm:pt>
    <dgm:pt modelId="{8165710D-1C72-4A71-A398-9685246D9890}" type="sibTrans" cxnId="{B5C1A61C-ED14-4628-926D-2EB334507FF8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1120CEDF-97F3-4987-85C3-38B97D4DC09D}">
      <dgm:prSet phldrT="[Text]"/>
      <dgm:spPr/>
      <dgm:t>
        <a:bodyPr/>
        <a:lstStyle/>
        <a:p>
          <a:endParaRPr lang="en-US" dirty="0"/>
        </a:p>
      </dgm:t>
    </dgm:pt>
    <dgm:pt modelId="{BD593D72-686C-4E44-B54A-F039D04D178B}" type="parTrans" cxnId="{28D25EAA-DA57-4E64-852B-D12D8254AC78}">
      <dgm:prSet/>
      <dgm:spPr/>
      <dgm:t>
        <a:bodyPr/>
        <a:lstStyle/>
        <a:p>
          <a:endParaRPr lang="en-US"/>
        </a:p>
      </dgm:t>
    </dgm:pt>
    <dgm:pt modelId="{BBDE7086-B873-4D26-BD8D-0BC85FB73E53}" type="sibTrans" cxnId="{28D25EAA-DA57-4E64-852B-D12D8254AC78}">
      <dgm:prSet/>
      <dgm:spPr/>
      <dgm:t>
        <a:bodyPr/>
        <a:lstStyle/>
        <a:p>
          <a:endParaRPr lang="en-US"/>
        </a:p>
      </dgm:t>
    </dgm:pt>
    <dgm:pt modelId="{B302FCA3-8B81-4530-B9E9-4EDA94B5F487}" type="pres">
      <dgm:prSet presAssocID="{60F5AD67-1113-4814-94E3-F3CEDBE0EE20}" presName="Name0" presStyleCnt="0">
        <dgm:presLayoutVars>
          <dgm:dir/>
          <dgm:animOne val="branch"/>
          <dgm:animLvl val="lvl"/>
        </dgm:presLayoutVars>
      </dgm:prSet>
      <dgm:spPr/>
    </dgm:pt>
    <dgm:pt modelId="{53787BA0-E025-4994-8F10-1FBB6EDFE183}" type="pres">
      <dgm:prSet presAssocID="{F7FF6FC5-301B-4FA0-B1EA-755BB4C7333B}" presName="chaos" presStyleCnt="0"/>
      <dgm:spPr/>
    </dgm:pt>
    <dgm:pt modelId="{3D689DA7-3CCD-4CA7-A37F-B6A933562E7D}" type="pres">
      <dgm:prSet presAssocID="{F7FF6FC5-301B-4FA0-B1EA-755BB4C7333B}" presName="parTx1" presStyleLbl="revTx" presStyleIdx="0" presStyleCnt="3"/>
      <dgm:spPr/>
    </dgm:pt>
    <dgm:pt modelId="{C66A7BDF-27FB-4760-ACCE-3529118A4E2C}" type="pres">
      <dgm:prSet presAssocID="{F7FF6FC5-301B-4FA0-B1EA-755BB4C7333B}" presName="c1" presStyleLbl="node1" presStyleIdx="0" presStyleCnt="19"/>
      <dgm:spPr/>
    </dgm:pt>
    <dgm:pt modelId="{F04FEE48-0357-4225-9388-826637283D94}" type="pres">
      <dgm:prSet presAssocID="{F7FF6FC5-301B-4FA0-B1EA-755BB4C7333B}" presName="c2" presStyleLbl="node1" presStyleIdx="1" presStyleCnt="19"/>
      <dgm:spPr/>
    </dgm:pt>
    <dgm:pt modelId="{11B15580-AA98-4A0D-A284-E02C2C65782C}" type="pres">
      <dgm:prSet presAssocID="{F7FF6FC5-301B-4FA0-B1EA-755BB4C7333B}" presName="c3" presStyleLbl="node1" presStyleIdx="2" presStyleCnt="19"/>
      <dgm:spPr/>
    </dgm:pt>
    <dgm:pt modelId="{03A7026B-8E44-4EE8-8708-76488652FDF1}" type="pres">
      <dgm:prSet presAssocID="{F7FF6FC5-301B-4FA0-B1EA-755BB4C7333B}" presName="c4" presStyleLbl="node1" presStyleIdx="3" presStyleCnt="19"/>
      <dgm:spPr/>
    </dgm:pt>
    <dgm:pt modelId="{35F1EC82-4352-434D-855D-23FAD8CBEFB8}" type="pres">
      <dgm:prSet presAssocID="{F7FF6FC5-301B-4FA0-B1EA-755BB4C7333B}" presName="c5" presStyleLbl="node1" presStyleIdx="4" presStyleCnt="19"/>
      <dgm:spPr/>
    </dgm:pt>
    <dgm:pt modelId="{8C88EED1-F32C-4F5D-8D0C-941A2D173475}" type="pres">
      <dgm:prSet presAssocID="{F7FF6FC5-301B-4FA0-B1EA-755BB4C7333B}" presName="c6" presStyleLbl="node1" presStyleIdx="5" presStyleCnt="19"/>
      <dgm:spPr/>
    </dgm:pt>
    <dgm:pt modelId="{B7A434F8-1C9B-4ED5-8BB3-6396342AAFB7}" type="pres">
      <dgm:prSet presAssocID="{F7FF6FC5-301B-4FA0-B1EA-755BB4C7333B}" presName="c7" presStyleLbl="node1" presStyleIdx="6" presStyleCnt="19"/>
      <dgm:spPr/>
    </dgm:pt>
    <dgm:pt modelId="{9AC66A0F-D084-4792-B9F7-D90E0C6AF6FF}" type="pres">
      <dgm:prSet presAssocID="{F7FF6FC5-301B-4FA0-B1EA-755BB4C7333B}" presName="c8" presStyleLbl="node1" presStyleIdx="7" presStyleCnt="19"/>
      <dgm:spPr/>
    </dgm:pt>
    <dgm:pt modelId="{6568822F-6EFD-4F6A-AB4B-9547985AA682}" type="pres">
      <dgm:prSet presAssocID="{F7FF6FC5-301B-4FA0-B1EA-755BB4C7333B}" presName="c9" presStyleLbl="node1" presStyleIdx="8" presStyleCnt="19"/>
      <dgm:spPr/>
    </dgm:pt>
    <dgm:pt modelId="{AAE5B079-6222-4EDD-9E16-9E2CCC5D6DC0}" type="pres">
      <dgm:prSet presAssocID="{F7FF6FC5-301B-4FA0-B1EA-755BB4C7333B}" presName="c10" presStyleLbl="node1" presStyleIdx="9" presStyleCnt="19"/>
      <dgm:spPr/>
    </dgm:pt>
    <dgm:pt modelId="{D8AB9E18-BE95-4F27-A22E-32219B9E7B79}" type="pres">
      <dgm:prSet presAssocID="{F7FF6FC5-301B-4FA0-B1EA-755BB4C7333B}" presName="c11" presStyleLbl="node1" presStyleIdx="10" presStyleCnt="19"/>
      <dgm:spPr/>
    </dgm:pt>
    <dgm:pt modelId="{0540D474-CDA1-41AE-9E2A-6FA5FA6C4504}" type="pres">
      <dgm:prSet presAssocID="{F7FF6FC5-301B-4FA0-B1EA-755BB4C7333B}" presName="c12" presStyleLbl="node1" presStyleIdx="11" presStyleCnt="19"/>
      <dgm:spPr/>
    </dgm:pt>
    <dgm:pt modelId="{D882EEAD-AB81-4C12-BA84-F5069F20CC12}" type="pres">
      <dgm:prSet presAssocID="{F7FF6FC5-301B-4FA0-B1EA-755BB4C7333B}" presName="c13" presStyleLbl="node1" presStyleIdx="12" presStyleCnt="19"/>
      <dgm:spPr/>
    </dgm:pt>
    <dgm:pt modelId="{599B6CE9-A09F-4438-A17E-42A045EFBC3F}" type="pres">
      <dgm:prSet presAssocID="{F7FF6FC5-301B-4FA0-B1EA-755BB4C7333B}" presName="c14" presStyleLbl="node1" presStyleIdx="13" presStyleCnt="19"/>
      <dgm:spPr/>
    </dgm:pt>
    <dgm:pt modelId="{90AAAE7C-2232-4100-BDDC-A8372F356925}" type="pres">
      <dgm:prSet presAssocID="{F7FF6FC5-301B-4FA0-B1EA-755BB4C7333B}" presName="c15" presStyleLbl="node1" presStyleIdx="14" presStyleCnt="19"/>
      <dgm:spPr/>
    </dgm:pt>
    <dgm:pt modelId="{F9A64C42-5DCB-4C63-AD6B-E073E521FB9D}" type="pres">
      <dgm:prSet presAssocID="{F7FF6FC5-301B-4FA0-B1EA-755BB4C7333B}" presName="c16" presStyleLbl="node1" presStyleIdx="15" presStyleCnt="19"/>
      <dgm:spPr/>
    </dgm:pt>
    <dgm:pt modelId="{2EDE897F-D6D3-46F0-BFFF-D41859F7D11B}" type="pres">
      <dgm:prSet presAssocID="{F7FF6FC5-301B-4FA0-B1EA-755BB4C7333B}" presName="c17" presStyleLbl="node1" presStyleIdx="16" presStyleCnt="19"/>
      <dgm:spPr/>
    </dgm:pt>
    <dgm:pt modelId="{A582B84A-BC42-42A0-AA59-9393DE3779CB}" type="pres">
      <dgm:prSet presAssocID="{F7FF6FC5-301B-4FA0-B1EA-755BB4C7333B}" presName="c18" presStyleLbl="node1" presStyleIdx="17" presStyleCnt="19"/>
      <dgm:spPr/>
    </dgm:pt>
    <dgm:pt modelId="{3E935B4B-2E4E-46E5-BD94-3FC625E0064B}" type="pres">
      <dgm:prSet presAssocID="{FBADECBF-B7D7-49F1-B9C1-7FB14737D679}" presName="chevronComposite1" presStyleCnt="0"/>
      <dgm:spPr/>
    </dgm:pt>
    <dgm:pt modelId="{52004CEE-D33F-4C5B-B730-A484F6CD21C6}" type="pres">
      <dgm:prSet presAssocID="{FBADECBF-B7D7-49F1-B9C1-7FB14737D679}" presName="chevron1" presStyleLbl="sibTrans2D1" presStyleIdx="0" presStyleCnt="2"/>
      <dgm:spPr/>
    </dgm:pt>
    <dgm:pt modelId="{6BBE0FEF-DC69-48C7-9C13-B9E9896E9AF8}" type="pres">
      <dgm:prSet presAssocID="{FBADECBF-B7D7-49F1-B9C1-7FB14737D679}" presName="spChevron1" presStyleCnt="0"/>
      <dgm:spPr/>
    </dgm:pt>
    <dgm:pt modelId="{823A714C-FC10-4E05-A511-5E8FA5D75EDA}" type="pres">
      <dgm:prSet presAssocID="{1120CEDF-97F3-4987-85C3-38B97D4DC09D}" presName="middle" presStyleCnt="0"/>
      <dgm:spPr/>
    </dgm:pt>
    <dgm:pt modelId="{9702FE96-1F4F-44DA-921F-9C1EC2E938FF}" type="pres">
      <dgm:prSet presAssocID="{1120CEDF-97F3-4987-85C3-38B97D4DC09D}" presName="parTxMid" presStyleLbl="revTx" presStyleIdx="1" presStyleCnt="3"/>
      <dgm:spPr/>
    </dgm:pt>
    <dgm:pt modelId="{7EA6925E-409F-440D-8D9C-F27DBCDBFBF9}" type="pres">
      <dgm:prSet presAssocID="{1120CEDF-97F3-4987-85C3-38B97D4DC09D}" presName="desTxMid" presStyleLbl="revTx" presStyleIdx="2" presStyleCnt="3">
        <dgm:presLayoutVars>
          <dgm:bulletEnabled val="1"/>
        </dgm:presLayoutVars>
      </dgm:prSet>
      <dgm:spPr/>
    </dgm:pt>
    <dgm:pt modelId="{DF3DFBCB-CEAA-4CFD-ABDD-F3F7B05097AA}" type="pres">
      <dgm:prSet presAssocID="{1120CEDF-97F3-4987-85C3-38B97D4DC09D}" presName="spMid" presStyleCnt="0"/>
      <dgm:spPr/>
    </dgm:pt>
    <dgm:pt modelId="{5FBF219A-7C6A-4F5F-8C82-1EB15179715B}" type="pres">
      <dgm:prSet presAssocID="{BBDE7086-B873-4D26-BD8D-0BC85FB73E53}" presName="chevronComposite1" presStyleCnt="0"/>
      <dgm:spPr/>
    </dgm:pt>
    <dgm:pt modelId="{64C3A785-D4FB-48DB-9A76-CF8EB6DC3994}" type="pres">
      <dgm:prSet presAssocID="{BBDE7086-B873-4D26-BD8D-0BC85FB73E53}" presName="chevron1" presStyleLbl="sibTrans2D1" presStyleIdx="1" presStyleCnt="2"/>
      <dgm:spPr/>
    </dgm:pt>
    <dgm:pt modelId="{72BEA24D-58F4-4BC3-9624-2C5F8D7DD9FD}" type="pres">
      <dgm:prSet presAssocID="{BBDE7086-B873-4D26-BD8D-0BC85FB73E53}" presName="spChevron1" presStyleCnt="0"/>
      <dgm:spPr/>
    </dgm:pt>
    <dgm:pt modelId="{53A81317-757B-48BE-8BBA-D915142DF1FF}" type="pres">
      <dgm:prSet presAssocID="{54EB47FD-12E2-4315-9788-D890440F9993}" presName="last" presStyleCnt="0"/>
      <dgm:spPr/>
    </dgm:pt>
    <dgm:pt modelId="{353B56CF-E7A9-49E8-8C8E-2A2B8FC172DB}" type="pres">
      <dgm:prSet presAssocID="{54EB47FD-12E2-4315-9788-D890440F9993}" presName="circleTx" presStyleLbl="node1" presStyleIdx="18" presStyleCnt="19"/>
      <dgm:spPr/>
    </dgm:pt>
    <dgm:pt modelId="{5495D695-F0B9-4B25-AA33-83F3A13CBBA2}" type="pres">
      <dgm:prSet presAssocID="{54EB47FD-12E2-4315-9788-D890440F9993}" presName="spN" presStyleCnt="0"/>
      <dgm:spPr/>
    </dgm:pt>
  </dgm:ptLst>
  <dgm:cxnLst>
    <dgm:cxn modelId="{B5C1A61C-ED14-4628-926D-2EB334507FF8}" srcId="{1120CEDF-97F3-4987-85C3-38B97D4DC09D}" destId="{FC4469C3-770B-4390-968A-B378F8417FB2}" srcOrd="1" destOrd="0" parTransId="{A39250B8-5CD7-465D-A850-5F3C4A5DB4A3}" sibTransId="{8165710D-1C72-4A71-A398-9685246D9890}"/>
    <dgm:cxn modelId="{A53D3D6B-82D1-4F96-8251-713866AFF81D}" type="presOf" srcId="{FC4469C3-770B-4390-968A-B378F8417FB2}" destId="{7EA6925E-409F-440D-8D9C-F27DBCDBFBF9}" srcOrd="0" destOrd="1" presId="urn:microsoft.com/office/officeart/2009/3/layout/RandomtoResultProcess"/>
    <dgm:cxn modelId="{E26451A5-7C83-4156-A97E-978739498D0A}" type="presOf" srcId="{1120CEDF-97F3-4987-85C3-38B97D4DC09D}" destId="{9702FE96-1F4F-44DA-921F-9C1EC2E938FF}" srcOrd="0" destOrd="0" presId="urn:microsoft.com/office/officeart/2009/3/layout/RandomtoResultProcess"/>
    <dgm:cxn modelId="{09DE19A8-C7EC-4AAF-9695-1E275BCF09B7}" type="presOf" srcId="{60F5AD67-1113-4814-94E3-F3CEDBE0EE20}" destId="{B302FCA3-8B81-4530-B9E9-4EDA94B5F487}" srcOrd="0" destOrd="0" presId="urn:microsoft.com/office/officeart/2009/3/layout/RandomtoResultProcess"/>
    <dgm:cxn modelId="{28D25EAA-DA57-4E64-852B-D12D8254AC78}" srcId="{60F5AD67-1113-4814-94E3-F3CEDBE0EE20}" destId="{1120CEDF-97F3-4987-85C3-38B97D4DC09D}" srcOrd="1" destOrd="0" parTransId="{BD593D72-686C-4E44-B54A-F039D04D178B}" sibTransId="{BBDE7086-B873-4D26-BD8D-0BC85FB73E53}"/>
    <dgm:cxn modelId="{948045AD-6F5C-4A50-AC84-2CCC87D4828C}" srcId="{1120CEDF-97F3-4987-85C3-38B97D4DC09D}" destId="{0CDF3487-37D3-4F6A-876C-5BEE3B8D2BA4}" srcOrd="0" destOrd="0" parTransId="{0765B929-90C9-48D3-9AF1-FDEFDFB6DB12}" sibTransId="{16E4F920-5A0A-4C2A-BD1A-96C4E430ECD9}"/>
    <dgm:cxn modelId="{2CFC4CAF-B48F-4E64-A596-46E263968938}" srcId="{60F5AD67-1113-4814-94E3-F3CEDBE0EE20}" destId="{54EB47FD-12E2-4315-9788-D890440F9993}" srcOrd="2" destOrd="0" parTransId="{91199796-D4A3-495E-9A01-D1EAB62069F5}" sibTransId="{A6EEC09B-5895-4EBE-87A3-7C286B1D3B76}"/>
    <dgm:cxn modelId="{36B136C2-60FE-4276-A39C-6C749CDA2F46}" type="presOf" srcId="{0CDF3487-37D3-4F6A-876C-5BEE3B8D2BA4}" destId="{7EA6925E-409F-440D-8D9C-F27DBCDBFBF9}" srcOrd="0" destOrd="0" presId="urn:microsoft.com/office/officeart/2009/3/layout/RandomtoResultProcess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74156DE9-FF53-4117-B952-04993583E751}" type="presOf" srcId="{54EB47FD-12E2-4315-9788-D890440F9993}" destId="{353B56CF-E7A9-49E8-8C8E-2A2B8FC172DB}" srcOrd="0" destOrd="0" presId="urn:microsoft.com/office/officeart/2009/3/layout/RandomtoResultProcess"/>
    <dgm:cxn modelId="{FACAF5F1-78CF-4E04-BD38-CD5795E559FC}" type="presOf" srcId="{F7FF6FC5-301B-4FA0-B1EA-755BB4C7333B}" destId="{3D689DA7-3CCD-4CA7-A37F-B6A933562E7D}" srcOrd="0" destOrd="0" presId="urn:microsoft.com/office/officeart/2009/3/layout/RandomtoResultProcess"/>
    <dgm:cxn modelId="{43CBAA56-845D-4C91-A800-1601BD1E3025}" type="presParOf" srcId="{B302FCA3-8B81-4530-B9E9-4EDA94B5F487}" destId="{53787BA0-E025-4994-8F10-1FBB6EDFE183}" srcOrd="0" destOrd="0" presId="urn:microsoft.com/office/officeart/2009/3/layout/RandomtoResultProcess"/>
    <dgm:cxn modelId="{2C1F2FD8-1593-47DF-B31B-AE1DD59805A6}" type="presParOf" srcId="{53787BA0-E025-4994-8F10-1FBB6EDFE183}" destId="{3D689DA7-3CCD-4CA7-A37F-B6A933562E7D}" srcOrd="0" destOrd="0" presId="urn:microsoft.com/office/officeart/2009/3/layout/RandomtoResultProcess"/>
    <dgm:cxn modelId="{B1034183-9A8A-4792-9628-98D8AD841BC3}" type="presParOf" srcId="{53787BA0-E025-4994-8F10-1FBB6EDFE183}" destId="{C66A7BDF-27FB-4760-ACCE-3529118A4E2C}" srcOrd="1" destOrd="0" presId="urn:microsoft.com/office/officeart/2009/3/layout/RandomtoResultProcess"/>
    <dgm:cxn modelId="{D883695B-4339-4681-AB46-698D61DEAB64}" type="presParOf" srcId="{53787BA0-E025-4994-8F10-1FBB6EDFE183}" destId="{F04FEE48-0357-4225-9388-826637283D94}" srcOrd="2" destOrd="0" presId="urn:microsoft.com/office/officeart/2009/3/layout/RandomtoResultProcess"/>
    <dgm:cxn modelId="{F76A18EE-139E-47DC-8F5D-AE040F369759}" type="presParOf" srcId="{53787BA0-E025-4994-8F10-1FBB6EDFE183}" destId="{11B15580-AA98-4A0D-A284-E02C2C65782C}" srcOrd="3" destOrd="0" presId="urn:microsoft.com/office/officeart/2009/3/layout/RandomtoResultProcess"/>
    <dgm:cxn modelId="{819C1C90-1B41-4BF8-B6EA-7B0E6D03968F}" type="presParOf" srcId="{53787BA0-E025-4994-8F10-1FBB6EDFE183}" destId="{03A7026B-8E44-4EE8-8708-76488652FDF1}" srcOrd="4" destOrd="0" presId="urn:microsoft.com/office/officeart/2009/3/layout/RandomtoResultProcess"/>
    <dgm:cxn modelId="{DAC3FE78-58CA-4702-9471-B0BFB5423DA3}" type="presParOf" srcId="{53787BA0-E025-4994-8F10-1FBB6EDFE183}" destId="{35F1EC82-4352-434D-855D-23FAD8CBEFB8}" srcOrd="5" destOrd="0" presId="urn:microsoft.com/office/officeart/2009/3/layout/RandomtoResultProcess"/>
    <dgm:cxn modelId="{CC16E307-599A-4376-B170-9D1ADE43DE1F}" type="presParOf" srcId="{53787BA0-E025-4994-8F10-1FBB6EDFE183}" destId="{8C88EED1-F32C-4F5D-8D0C-941A2D173475}" srcOrd="6" destOrd="0" presId="urn:microsoft.com/office/officeart/2009/3/layout/RandomtoResultProcess"/>
    <dgm:cxn modelId="{67B58D92-8C25-4A9E-830A-82DDC53A8E02}" type="presParOf" srcId="{53787BA0-E025-4994-8F10-1FBB6EDFE183}" destId="{B7A434F8-1C9B-4ED5-8BB3-6396342AAFB7}" srcOrd="7" destOrd="0" presId="urn:microsoft.com/office/officeart/2009/3/layout/RandomtoResultProcess"/>
    <dgm:cxn modelId="{B3BB59E3-55D7-4205-97CA-F13D1AFD26F5}" type="presParOf" srcId="{53787BA0-E025-4994-8F10-1FBB6EDFE183}" destId="{9AC66A0F-D084-4792-B9F7-D90E0C6AF6FF}" srcOrd="8" destOrd="0" presId="urn:microsoft.com/office/officeart/2009/3/layout/RandomtoResultProcess"/>
    <dgm:cxn modelId="{91B9E108-E38C-4EFC-AD22-265158074693}" type="presParOf" srcId="{53787BA0-E025-4994-8F10-1FBB6EDFE183}" destId="{6568822F-6EFD-4F6A-AB4B-9547985AA682}" srcOrd="9" destOrd="0" presId="urn:microsoft.com/office/officeart/2009/3/layout/RandomtoResultProcess"/>
    <dgm:cxn modelId="{AEAA2642-3DEB-4A1C-9E93-962EBAB160A7}" type="presParOf" srcId="{53787BA0-E025-4994-8F10-1FBB6EDFE183}" destId="{AAE5B079-6222-4EDD-9E16-9E2CCC5D6DC0}" srcOrd="10" destOrd="0" presId="urn:microsoft.com/office/officeart/2009/3/layout/RandomtoResultProcess"/>
    <dgm:cxn modelId="{9EEE328D-28A4-4B11-B8FF-4A4E992571E7}" type="presParOf" srcId="{53787BA0-E025-4994-8F10-1FBB6EDFE183}" destId="{D8AB9E18-BE95-4F27-A22E-32219B9E7B79}" srcOrd="11" destOrd="0" presId="urn:microsoft.com/office/officeart/2009/3/layout/RandomtoResultProcess"/>
    <dgm:cxn modelId="{13A586C7-4612-4C76-849D-E00BF50EF531}" type="presParOf" srcId="{53787BA0-E025-4994-8F10-1FBB6EDFE183}" destId="{0540D474-CDA1-41AE-9E2A-6FA5FA6C4504}" srcOrd="12" destOrd="0" presId="urn:microsoft.com/office/officeart/2009/3/layout/RandomtoResultProcess"/>
    <dgm:cxn modelId="{4C4BBA88-004F-4310-937E-9058B3DF02C4}" type="presParOf" srcId="{53787BA0-E025-4994-8F10-1FBB6EDFE183}" destId="{D882EEAD-AB81-4C12-BA84-F5069F20CC12}" srcOrd="13" destOrd="0" presId="urn:microsoft.com/office/officeart/2009/3/layout/RandomtoResultProcess"/>
    <dgm:cxn modelId="{10F6A0CC-C172-40BA-8A01-59AF8C0FA4A3}" type="presParOf" srcId="{53787BA0-E025-4994-8F10-1FBB6EDFE183}" destId="{599B6CE9-A09F-4438-A17E-42A045EFBC3F}" srcOrd="14" destOrd="0" presId="urn:microsoft.com/office/officeart/2009/3/layout/RandomtoResultProcess"/>
    <dgm:cxn modelId="{EA7A298C-42CF-4881-B78C-415C533DDD01}" type="presParOf" srcId="{53787BA0-E025-4994-8F10-1FBB6EDFE183}" destId="{90AAAE7C-2232-4100-BDDC-A8372F356925}" srcOrd="15" destOrd="0" presId="urn:microsoft.com/office/officeart/2009/3/layout/RandomtoResultProcess"/>
    <dgm:cxn modelId="{9E1033A6-92F4-4168-A1F7-AF86149004CA}" type="presParOf" srcId="{53787BA0-E025-4994-8F10-1FBB6EDFE183}" destId="{F9A64C42-5DCB-4C63-AD6B-E073E521FB9D}" srcOrd="16" destOrd="0" presId="urn:microsoft.com/office/officeart/2009/3/layout/RandomtoResultProcess"/>
    <dgm:cxn modelId="{52A291C6-CE95-43B5-87A4-0FC5E00812F5}" type="presParOf" srcId="{53787BA0-E025-4994-8F10-1FBB6EDFE183}" destId="{2EDE897F-D6D3-46F0-BFFF-D41859F7D11B}" srcOrd="17" destOrd="0" presId="urn:microsoft.com/office/officeart/2009/3/layout/RandomtoResultProcess"/>
    <dgm:cxn modelId="{E73833C0-8962-4A8E-B9BA-1A0629AE2A24}" type="presParOf" srcId="{53787BA0-E025-4994-8F10-1FBB6EDFE183}" destId="{A582B84A-BC42-42A0-AA59-9393DE3779CB}" srcOrd="18" destOrd="0" presId="urn:microsoft.com/office/officeart/2009/3/layout/RandomtoResultProcess"/>
    <dgm:cxn modelId="{12BDDE5F-CCE7-4BD2-BBF1-3DB7362ACAD7}" type="presParOf" srcId="{B302FCA3-8B81-4530-B9E9-4EDA94B5F487}" destId="{3E935B4B-2E4E-46E5-BD94-3FC625E0064B}" srcOrd="1" destOrd="0" presId="urn:microsoft.com/office/officeart/2009/3/layout/RandomtoResultProcess"/>
    <dgm:cxn modelId="{628FA25E-0877-4AAA-A0C9-52C40DF41BF2}" type="presParOf" srcId="{3E935B4B-2E4E-46E5-BD94-3FC625E0064B}" destId="{52004CEE-D33F-4C5B-B730-A484F6CD21C6}" srcOrd="0" destOrd="0" presId="urn:microsoft.com/office/officeart/2009/3/layout/RandomtoResultProcess"/>
    <dgm:cxn modelId="{8ADC48FF-5028-4FEA-B54E-B81A1AFD4063}" type="presParOf" srcId="{3E935B4B-2E4E-46E5-BD94-3FC625E0064B}" destId="{6BBE0FEF-DC69-48C7-9C13-B9E9896E9AF8}" srcOrd="1" destOrd="0" presId="urn:microsoft.com/office/officeart/2009/3/layout/RandomtoResultProcess"/>
    <dgm:cxn modelId="{DB65EC9B-C586-482E-AABD-51CC4F185D62}" type="presParOf" srcId="{B302FCA3-8B81-4530-B9E9-4EDA94B5F487}" destId="{823A714C-FC10-4E05-A511-5E8FA5D75EDA}" srcOrd="2" destOrd="0" presId="urn:microsoft.com/office/officeart/2009/3/layout/RandomtoResultProcess"/>
    <dgm:cxn modelId="{B2A06974-B5C6-4FBC-891C-EA341003D236}" type="presParOf" srcId="{823A714C-FC10-4E05-A511-5E8FA5D75EDA}" destId="{9702FE96-1F4F-44DA-921F-9C1EC2E938FF}" srcOrd="0" destOrd="0" presId="urn:microsoft.com/office/officeart/2009/3/layout/RandomtoResultProcess"/>
    <dgm:cxn modelId="{6758981B-FEBE-4DFB-A3AB-5AEDA9C67134}" type="presParOf" srcId="{823A714C-FC10-4E05-A511-5E8FA5D75EDA}" destId="{7EA6925E-409F-440D-8D9C-F27DBCDBFBF9}" srcOrd="1" destOrd="0" presId="urn:microsoft.com/office/officeart/2009/3/layout/RandomtoResultProcess"/>
    <dgm:cxn modelId="{D5A6C5D9-6F7F-44BF-8D1F-9E15BD277C67}" type="presParOf" srcId="{823A714C-FC10-4E05-A511-5E8FA5D75EDA}" destId="{DF3DFBCB-CEAA-4CFD-ABDD-F3F7B05097AA}" srcOrd="2" destOrd="0" presId="urn:microsoft.com/office/officeart/2009/3/layout/RandomtoResultProcess"/>
    <dgm:cxn modelId="{18EC4D00-190C-4A65-B084-1304ECE14E05}" type="presParOf" srcId="{B302FCA3-8B81-4530-B9E9-4EDA94B5F487}" destId="{5FBF219A-7C6A-4F5F-8C82-1EB15179715B}" srcOrd="3" destOrd="0" presId="urn:microsoft.com/office/officeart/2009/3/layout/RandomtoResultProcess"/>
    <dgm:cxn modelId="{3B7A2A9B-0F2B-48A4-B977-529B503BD935}" type="presParOf" srcId="{5FBF219A-7C6A-4F5F-8C82-1EB15179715B}" destId="{64C3A785-D4FB-48DB-9A76-CF8EB6DC3994}" srcOrd="0" destOrd="0" presId="urn:microsoft.com/office/officeart/2009/3/layout/RandomtoResultProcess"/>
    <dgm:cxn modelId="{CFF197AE-1A37-4684-B7EC-DB9DDAE8678B}" type="presParOf" srcId="{5FBF219A-7C6A-4F5F-8C82-1EB15179715B}" destId="{72BEA24D-58F4-4BC3-9624-2C5F8D7DD9FD}" srcOrd="1" destOrd="0" presId="urn:microsoft.com/office/officeart/2009/3/layout/RandomtoResultProcess"/>
    <dgm:cxn modelId="{20BC6AEB-1529-4116-8188-DE69C6F00B52}" type="presParOf" srcId="{B302FCA3-8B81-4530-B9E9-4EDA94B5F487}" destId="{53A81317-757B-48BE-8BBA-D915142DF1FF}" srcOrd="4" destOrd="0" presId="urn:microsoft.com/office/officeart/2009/3/layout/RandomtoResultProcess"/>
    <dgm:cxn modelId="{9E9C7D23-08D8-4822-8A33-94D07C43F890}" type="presParOf" srcId="{53A81317-757B-48BE-8BBA-D915142DF1FF}" destId="{353B56CF-E7A9-49E8-8C8E-2A2B8FC172DB}" srcOrd="0" destOrd="0" presId="urn:microsoft.com/office/officeart/2009/3/layout/RandomtoResultProcess"/>
    <dgm:cxn modelId="{81577DC1-9238-44E8-99D1-88E34BD3E866}" type="presParOf" srcId="{53A81317-757B-48BE-8BBA-D915142DF1FF}" destId="{5495D695-F0B9-4B25-AA33-83F3A13CBBA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785FE0-B5A2-4EC7-A491-67F66E94ABB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E8FE0691-F318-4039-8FED-901730F70300}">
      <dgm:prSet phldrT="[Text]"/>
      <dgm:spPr/>
      <dgm:t>
        <a:bodyPr/>
        <a:lstStyle/>
        <a:p>
          <a:r>
            <a:rPr lang="ru-RU" dirty="0"/>
            <a:t>Сложный поиск</a:t>
          </a:r>
          <a:endParaRPr lang="en-US" dirty="0"/>
        </a:p>
      </dgm:t>
    </dgm:pt>
    <dgm:pt modelId="{B0F87D98-CC61-42A0-B86C-15A4FF6A281E}" type="parTrans" cxnId="{1E53B5A0-053C-452A-8856-7BFAA2977DAD}">
      <dgm:prSet/>
      <dgm:spPr/>
      <dgm:t>
        <a:bodyPr/>
        <a:lstStyle/>
        <a:p>
          <a:endParaRPr lang="en-US"/>
        </a:p>
      </dgm:t>
    </dgm:pt>
    <dgm:pt modelId="{9E669705-60E7-476E-9703-29C18DD6B971}" type="sibTrans" cxnId="{1E53B5A0-053C-452A-8856-7BFAA2977DAD}">
      <dgm:prSet/>
      <dgm:spPr/>
      <dgm:t>
        <a:bodyPr/>
        <a:lstStyle/>
        <a:p>
          <a:endParaRPr lang="en-US"/>
        </a:p>
      </dgm:t>
    </dgm:pt>
    <dgm:pt modelId="{AA5E0FE2-D770-43A0-A1B2-81D8F24BE56A}">
      <dgm:prSet phldrT="[Text]"/>
      <dgm:spPr/>
      <dgm:t>
        <a:bodyPr/>
        <a:lstStyle/>
        <a:p>
          <a:r>
            <a:rPr lang="ru-RU" dirty="0"/>
            <a:t>Очень сложный поиск</a:t>
          </a:r>
          <a:endParaRPr lang="en-US" dirty="0"/>
        </a:p>
      </dgm:t>
    </dgm:pt>
    <dgm:pt modelId="{13712FD9-FD37-487A-9D92-E63B1AF94D9A}" type="parTrans" cxnId="{F868C16D-4795-4475-9565-D3DCFDF0BBBE}">
      <dgm:prSet/>
      <dgm:spPr/>
      <dgm:t>
        <a:bodyPr/>
        <a:lstStyle/>
        <a:p>
          <a:endParaRPr lang="en-US"/>
        </a:p>
      </dgm:t>
    </dgm:pt>
    <dgm:pt modelId="{D351BE0B-F566-40F5-933C-D289F88FC478}" type="sibTrans" cxnId="{F868C16D-4795-4475-9565-D3DCFDF0BBBE}">
      <dgm:prSet/>
      <dgm:spPr/>
      <dgm:t>
        <a:bodyPr/>
        <a:lstStyle/>
        <a:p>
          <a:endParaRPr lang="en-US"/>
        </a:p>
      </dgm:t>
    </dgm:pt>
    <dgm:pt modelId="{D2161968-C8E7-4D42-BE2C-6E2E862014E4}">
      <dgm:prSet phldrT="[Text]"/>
      <dgm:spPr/>
      <dgm:t>
        <a:bodyPr/>
        <a:lstStyle/>
        <a:p>
          <a:r>
            <a:rPr lang="en-US" dirty="0" err="1"/>
            <a:t>Elasticsearch</a:t>
          </a:r>
          <a:endParaRPr lang="en-US" dirty="0"/>
        </a:p>
      </dgm:t>
    </dgm:pt>
    <dgm:pt modelId="{DA93CC58-75CC-4E82-83FA-7CDC13474459}" type="parTrans" cxnId="{53C08EBE-DB39-4A81-AA35-41F7C8166D0E}">
      <dgm:prSet/>
      <dgm:spPr/>
      <dgm:t>
        <a:bodyPr/>
        <a:lstStyle/>
        <a:p>
          <a:endParaRPr lang="en-US"/>
        </a:p>
      </dgm:t>
    </dgm:pt>
    <dgm:pt modelId="{7DBD2664-3FEE-4A9E-AABB-BC592EA6DE05}" type="sibTrans" cxnId="{53C08EBE-DB39-4A81-AA35-41F7C8166D0E}">
      <dgm:prSet/>
      <dgm:spPr/>
      <dgm:t>
        <a:bodyPr/>
        <a:lstStyle/>
        <a:p>
          <a:endParaRPr lang="en-US"/>
        </a:p>
      </dgm:t>
    </dgm:pt>
    <dgm:pt modelId="{E5CC8B42-62F2-4D06-ACB6-0F99A67AEAAE}">
      <dgm:prSet phldrT="[Text]"/>
      <dgm:spPr/>
      <dgm:t>
        <a:bodyPr/>
        <a:lstStyle/>
        <a:p>
          <a:r>
            <a:rPr lang="ru-RU" dirty="0"/>
            <a:t>Невероятно сложный поиск</a:t>
          </a:r>
          <a:endParaRPr lang="en-US" dirty="0"/>
        </a:p>
      </dgm:t>
    </dgm:pt>
    <dgm:pt modelId="{C6BC71A7-8612-46D8-90B9-642790DA502D}" type="parTrans" cxnId="{953427BE-9DFF-4C84-88EE-A1D7EFCB9E24}">
      <dgm:prSet/>
      <dgm:spPr/>
      <dgm:t>
        <a:bodyPr/>
        <a:lstStyle/>
        <a:p>
          <a:endParaRPr lang="en-US"/>
        </a:p>
      </dgm:t>
    </dgm:pt>
    <dgm:pt modelId="{5E6CEA55-5CCC-4187-94C7-74C71FDF8548}" type="sibTrans" cxnId="{953427BE-9DFF-4C84-88EE-A1D7EFCB9E24}">
      <dgm:prSet/>
      <dgm:spPr/>
      <dgm:t>
        <a:bodyPr/>
        <a:lstStyle/>
        <a:p>
          <a:endParaRPr lang="en-US"/>
        </a:p>
      </dgm:t>
    </dgm:pt>
    <dgm:pt modelId="{ED973F32-096D-40B2-B83F-37FF71F0946B}" type="pres">
      <dgm:prSet presAssocID="{16785FE0-B5A2-4EC7-A491-67F66E94ABB5}" presName="Name0" presStyleCnt="0">
        <dgm:presLayoutVars>
          <dgm:dir/>
          <dgm:resizeHandles val="exact"/>
        </dgm:presLayoutVars>
      </dgm:prSet>
      <dgm:spPr/>
    </dgm:pt>
    <dgm:pt modelId="{0894C2A3-9ED7-47DA-BB15-79C265880A82}" type="pres">
      <dgm:prSet presAssocID="{16785FE0-B5A2-4EC7-A491-67F66E94ABB5}" presName="vNodes" presStyleCnt="0"/>
      <dgm:spPr/>
    </dgm:pt>
    <dgm:pt modelId="{ACE75303-2DE4-4BF3-8286-6E2004D93FE9}" type="pres">
      <dgm:prSet presAssocID="{E8FE0691-F318-4039-8FED-901730F70300}" presName="node" presStyleLbl="node1" presStyleIdx="0" presStyleCnt="4">
        <dgm:presLayoutVars>
          <dgm:bulletEnabled val="1"/>
        </dgm:presLayoutVars>
      </dgm:prSet>
      <dgm:spPr/>
    </dgm:pt>
    <dgm:pt modelId="{6382B244-B2FD-4118-A35D-873AD8939542}" type="pres">
      <dgm:prSet presAssocID="{9E669705-60E7-476E-9703-29C18DD6B971}" presName="spacerT" presStyleCnt="0"/>
      <dgm:spPr/>
    </dgm:pt>
    <dgm:pt modelId="{D5E3D15F-E1F1-4BB6-8E66-8C5A6B22A972}" type="pres">
      <dgm:prSet presAssocID="{9E669705-60E7-476E-9703-29C18DD6B971}" presName="sibTrans" presStyleLbl="sibTrans2D1" presStyleIdx="0" presStyleCnt="3"/>
      <dgm:spPr/>
    </dgm:pt>
    <dgm:pt modelId="{3E229D18-C609-4A1A-9B90-1D55FD24D532}" type="pres">
      <dgm:prSet presAssocID="{9E669705-60E7-476E-9703-29C18DD6B971}" presName="spacerB" presStyleCnt="0"/>
      <dgm:spPr/>
    </dgm:pt>
    <dgm:pt modelId="{C21FE2E8-D0EA-4117-8CDD-295D3BE3DDF9}" type="pres">
      <dgm:prSet presAssocID="{AA5E0FE2-D770-43A0-A1B2-81D8F24BE56A}" presName="node" presStyleLbl="node1" presStyleIdx="1" presStyleCnt="4">
        <dgm:presLayoutVars>
          <dgm:bulletEnabled val="1"/>
        </dgm:presLayoutVars>
      </dgm:prSet>
      <dgm:spPr/>
    </dgm:pt>
    <dgm:pt modelId="{E64FFE7E-F89C-4041-AC2C-1778C1F33BFE}" type="pres">
      <dgm:prSet presAssocID="{D351BE0B-F566-40F5-933C-D289F88FC478}" presName="spacerT" presStyleCnt="0"/>
      <dgm:spPr/>
    </dgm:pt>
    <dgm:pt modelId="{E83BADA0-E539-49F2-9E92-D807D77A199D}" type="pres">
      <dgm:prSet presAssocID="{D351BE0B-F566-40F5-933C-D289F88FC478}" presName="sibTrans" presStyleLbl="sibTrans2D1" presStyleIdx="1" presStyleCnt="3"/>
      <dgm:spPr/>
    </dgm:pt>
    <dgm:pt modelId="{9A2546D2-3D7D-4FFD-A913-C6980291264B}" type="pres">
      <dgm:prSet presAssocID="{D351BE0B-F566-40F5-933C-D289F88FC478}" presName="spacerB" presStyleCnt="0"/>
      <dgm:spPr/>
    </dgm:pt>
    <dgm:pt modelId="{BE63BEF0-220D-4859-BDF2-49128BD2E275}" type="pres">
      <dgm:prSet presAssocID="{E5CC8B42-62F2-4D06-ACB6-0F99A67AEAAE}" presName="node" presStyleLbl="node1" presStyleIdx="2" presStyleCnt="4">
        <dgm:presLayoutVars>
          <dgm:bulletEnabled val="1"/>
        </dgm:presLayoutVars>
      </dgm:prSet>
      <dgm:spPr/>
    </dgm:pt>
    <dgm:pt modelId="{C4C09137-B6BE-4F18-9EAD-F56D0CD21ECC}" type="pres">
      <dgm:prSet presAssocID="{16785FE0-B5A2-4EC7-A491-67F66E94ABB5}" presName="sibTransLast" presStyleLbl="sibTrans2D1" presStyleIdx="2" presStyleCnt="3"/>
      <dgm:spPr/>
    </dgm:pt>
    <dgm:pt modelId="{E7241CA2-51CB-48FD-B5D6-E9AC5659CAB2}" type="pres">
      <dgm:prSet presAssocID="{16785FE0-B5A2-4EC7-A491-67F66E94ABB5}" presName="connectorText" presStyleLbl="sibTrans2D1" presStyleIdx="2" presStyleCnt="3"/>
      <dgm:spPr/>
    </dgm:pt>
    <dgm:pt modelId="{034BDB32-7CDA-4D0B-A765-2787F524BDFB}" type="pres">
      <dgm:prSet presAssocID="{16785FE0-B5A2-4EC7-A491-67F66E94ABB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9E764709-3FB4-4197-B2E6-BFA9129876E2}" type="presOf" srcId="{16785FE0-B5A2-4EC7-A491-67F66E94ABB5}" destId="{ED973F32-096D-40B2-B83F-37FF71F0946B}" srcOrd="0" destOrd="0" presId="urn:microsoft.com/office/officeart/2005/8/layout/equation2"/>
    <dgm:cxn modelId="{C665922A-5A9F-47F7-B6EA-84531D7ADBC8}" type="presOf" srcId="{5E6CEA55-5CCC-4187-94C7-74C71FDF8548}" destId="{E7241CA2-51CB-48FD-B5D6-E9AC5659CAB2}" srcOrd="1" destOrd="0" presId="urn:microsoft.com/office/officeart/2005/8/layout/equation2"/>
    <dgm:cxn modelId="{4B9D2630-DB1E-4CDA-BB29-958DF41018DF}" type="presOf" srcId="{5E6CEA55-5CCC-4187-94C7-74C71FDF8548}" destId="{C4C09137-B6BE-4F18-9EAD-F56D0CD21ECC}" srcOrd="0" destOrd="0" presId="urn:microsoft.com/office/officeart/2005/8/layout/equation2"/>
    <dgm:cxn modelId="{A37F8146-57C6-4148-8126-4DE2ECAAE58E}" type="presOf" srcId="{9E669705-60E7-476E-9703-29C18DD6B971}" destId="{D5E3D15F-E1F1-4BB6-8E66-8C5A6B22A972}" srcOrd="0" destOrd="0" presId="urn:microsoft.com/office/officeart/2005/8/layout/equation2"/>
    <dgm:cxn modelId="{F868C16D-4795-4475-9565-D3DCFDF0BBBE}" srcId="{16785FE0-B5A2-4EC7-A491-67F66E94ABB5}" destId="{AA5E0FE2-D770-43A0-A1B2-81D8F24BE56A}" srcOrd="1" destOrd="0" parTransId="{13712FD9-FD37-487A-9D92-E63B1AF94D9A}" sibTransId="{D351BE0B-F566-40F5-933C-D289F88FC478}"/>
    <dgm:cxn modelId="{A3E29D96-EC6A-4AF1-A8BF-2F259856242A}" type="presOf" srcId="{D351BE0B-F566-40F5-933C-D289F88FC478}" destId="{E83BADA0-E539-49F2-9E92-D807D77A199D}" srcOrd="0" destOrd="0" presId="urn:microsoft.com/office/officeart/2005/8/layout/equation2"/>
    <dgm:cxn modelId="{1E53B5A0-053C-452A-8856-7BFAA2977DAD}" srcId="{16785FE0-B5A2-4EC7-A491-67F66E94ABB5}" destId="{E8FE0691-F318-4039-8FED-901730F70300}" srcOrd="0" destOrd="0" parTransId="{B0F87D98-CC61-42A0-B86C-15A4FF6A281E}" sibTransId="{9E669705-60E7-476E-9703-29C18DD6B971}"/>
    <dgm:cxn modelId="{953427BE-9DFF-4C84-88EE-A1D7EFCB9E24}" srcId="{16785FE0-B5A2-4EC7-A491-67F66E94ABB5}" destId="{E5CC8B42-62F2-4D06-ACB6-0F99A67AEAAE}" srcOrd="2" destOrd="0" parTransId="{C6BC71A7-8612-46D8-90B9-642790DA502D}" sibTransId="{5E6CEA55-5CCC-4187-94C7-74C71FDF8548}"/>
    <dgm:cxn modelId="{53C08EBE-DB39-4A81-AA35-41F7C8166D0E}" srcId="{16785FE0-B5A2-4EC7-A491-67F66E94ABB5}" destId="{D2161968-C8E7-4D42-BE2C-6E2E862014E4}" srcOrd="3" destOrd="0" parTransId="{DA93CC58-75CC-4E82-83FA-7CDC13474459}" sibTransId="{7DBD2664-3FEE-4A9E-AABB-BC592EA6DE05}"/>
    <dgm:cxn modelId="{25F17DC8-2CFB-43CD-900B-12F50CF39C26}" type="presOf" srcId="{D2161968-C8E7-4D42-BE2C-6E2E862014E4}" destId="{034BDB32-7CDA-4D0B-A765-2787F524BDFB}" srcOrd="0" destOrd="0" presId="urn:microsoft.com/office/officeart/2005/8/layout/equation2"/>
    <dgm:cxn modelId="{5B1EEDD8-4B9D-4647-8F8E-49008FB54B2B}" type="presOf" srcId="{E5CC8B42-62F2-4D06-ACB6-0F99A67AEAAE}" destId="{BE63BEF0-220D-4859-BDF2-49128BD2E275}" srcOrd="0" destOrd="0" presId="urn:microsoft.com/office/officeart/2005/8/layout/equation2"/>
    <dgm:cxn modelId="{A76C8CDE-87DD-4CC9-98B2-626FFA1F4203}" type="presOf" srcId="{AA5E0FE2-D770-43A0-A1B2-81D8F24BE56A}" destId="{C21FE2E8-D0EA-4117-8CDD-295D3BE3DDF9}" srcOrd="0" destOrd="0" presId="urn:microsoft.com/office/officeart/2005/8/layout/equation2"/>
    <dgm:cxn modelId="{D24D51F7-3782-4D4F-BD21-B45EEFCE672E}" type="presOf" srcId="{E8FE0691-F318-4039-8FED-901730F70300}" destId="{ACE75303-2DE4-4BF3-8286-6E2004D93FE9}" srcOrd="0" destOrd="0" presId="urn:microsoft.com/office/officeart/2005/8/layout/equation2"/>
    <dgm:cxn modelId="{EF52931D-9A5A-4857-B76C-36054D5CB79E}" type="presParOf" srcId="{ED973F32-096D-40B2-B83F-37FF71F0946B}" destId="{0894C2A3-9ED7-47DA-BB15-79C265880A82}" srcOrd="0" destOrd="0" presId="urn:microsoft.com/office/officeart/2005/8/layout/equation2"/>
    <dgm:cxn modelId="{9460D61D-3925-4DB0-AD08-32C9D15C6335}" type="presParOf" srcId="{0894C2A3-9ED7-47DA-BB15-79C265880A82}" destId="{ACE75303-2DE4-4BF3-8286-6E2004D93FE9}" srcOrd="0" destOrd="0" presId="urn:microsoft.com/office/officeart/2005/8/layout/equation2"/>
    <dgm:cxn modelId="{55E245E3-0B2D-4487-A821-075D090AF0DA}" type="presParOf" srcId="{0894C2A3-9ED7-47DA-BB15-79C265880A82}" destId="{6382B244-B2FD-4118-A35D-873AD8939542}" srcOrd="1" destOrd="0" presId="urn:microsoft.com/office/officeart/2005/8/layout/equation2"/>
    <dgm:cxn modelId="{C770DDDE-818F-4CFD-BB76-7D39014D7AA1}" type="presParOf" srcId="{0894C2A3-9ED7-47DA-BB15-79C265880A82}" destId="{D5E3D15F-E1F1-4BB6-8E66-8C5A6B22A972}" srcOrd="2" destOrd="0" presId="urn:microsoft.com/office/officeart/2005/8/layout/equation2"/>
    <dgm:cxn modelId="{99318E0D-4B66-4AEC-BC57-C73442C59069}" type="presParOf" srcId="{0894C2A3-9ED7-47DA-BB15-79C265880A82}" destId="{3E229D18-C609-4A1A-9B90-1D55FD24D532}" srcOrd="3" destOrd="0" presId="urn:microsoft.com/office/officeart/2005/8/layout/equation2"/>
    <dgm:cxn modelId="{E9B15789-9378-45EB-8590-C2684906CAC7}" type="presParOf" srcId="{0894C2A3-9ED7-47DA-BB15-79C265880A82}" destId="{C21FE2E8-D0EA-4117-8CDD-295D3BE3DDF9}" srcOrd="4" destOrd="0" presId="urn:microsoft.com/office/officeart/2005/8/layout/equation2"/>
    <dgm:cxn modelId="{CBEA14DC-06F4-4B2F-AC19-DB653835A9B9}" type="presParOf" srcId="{0894C2A3-9ED7-47DA-BB15-79C265880A82}" destId="{E64FFE7E-F89C-4041-AC2C-1778C1F33BFE}" srcOrd="5" destOrd="0" presId="urn:microsoft.com/office/officeart/2005/8/layout/equation2"/>
    <dgm:cxn modelId="{043BB4F4-C723-4CF0-8FE5-0017A0B9AFDB}" type="presParOf" srcId="{0894C2A3-9ED7-47DA-BB15-79C265880A82}" destId="{E83BADA0-E539-49F2-9E92-D807D77A199D}" srcOrd="6" destOrd="0" presId="urn:microsoft.com/office/officeart/2005/8/layout/equation2"/>
    <dgm:cxn modelId="{1FC5BB09-1C7F-4E3B-8E5F-E6BB81B5F4D8}" type="presParOf" srcId="{0894C2A3-9ED7-47DA-BB15-79C265880A82}" destId="{9A2546D2-3D7D-4FFD-A913-C6980291264B}" srcOrd="7" destOrd="0" presId="urn:microsoft.com/office/officeart/2005/8/layout/equation2"/>
    <dgm:cxn modelId="{75B839DB-24FE-4D44-84A9-7F42256F6A33}" type="presParOf" srcId="{0894C2A3-9ED7-47DA-BB15-79C265880A82}" destId="{BE63BEF0-220D-4859-BDF2-49128BD2E275}" srcOrd="8" destOrd="0" presId="urn:microsoft.com/office/officeart/2005/8/layout/equation2"/>
    <dgm:cxn modelId="{B2D06056-2349-4D1A-8D3F-B82BD779594E}" type="presParOf" srcId="{ED973F32-096D-40B2-B83F-37FF71F0946B}" destId="{C4C09137-B6BE-4F18-9EAD-F56D0CD21ECC}" srcOrd="1" destOrd="0" presId="urn:microsoft.com/office/officeart/2005/8/layout/equation2"/>
    <dgm:cxn modelId="{D72CF51D-8A17-4443-A487-7825E91A1501}" type="presParOf" srcId="{C4C09137-B6BE-4F18-9EAD-F56D0CD21ECC}" destId="{E7241CA2-51CB-48FD-B5D6-E9AC5659CAB2}" srcOrd="0" destOrd="0" presId="urn:microsoft.com/office/officeart/2005/8/layout/equation2"/>
    <dgm:cxn modelId="{9CF6A67B-7A9C-4F82-AC42-CB0958824C7D}" type="presParOf" srcId="{ED973F32-096D-40B2-B83F-37FF71F0946B}" destId="{034BDB32-7CDA-4D0B-A765-2787F524BDF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1C5B48-7126-487B-A5D8-EC49496B30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77539-BCB1-489B-995C-9311D89A1B40}">
      <dgm:prSet phldrT="[Text]"/>
      <dgm:spPr/>
      <dgm:t>
        <a:bodyPr/>
        <a:lstStyle/>
        <a:p>
          <a:r>
            <a:rPr lang="ru-RU" dirty="0"/>
            <a:t>Подготовить </a:t>
          </a:r>
          <a:r>
            <a:rPr lang="en-US" dirty="0"/>
            <a:t>Fake Data</a:t>
          </a:r>
        </a:p>
      </dgm:t>
    </dgm:pt>
    <dgm:pt modelId="{6F38F5AE-44C3-44E3-A4E5-6DB4A6B7B945}" type="parTrans" cxnId="{96FA9AD0-C04E-4470-AD2F-8FD86B3D24B0}">
      <dgm:prSet/>
      <dgm:spPr/>
      <dgm:t>
        <a:bodyPr/>
        <a:lstStyle/>
        <a:p>
          <a:endParaRPr lang="en-US"/>
        </a:p>
      </dgm:t>
    </dgm:pt>
    <dgm:pt modelId="{3C409834-6FA8-4616-BA51-3C71499F0A54}" type="sibTrans" cxnId="{96FA9AD0-C04E-4470-AD2F-8FD86B3D24B0}">
      <dgm:prSet/>
      <dgm:spPr/>
      <dgm:t>
        <a:bodyPr/>
        <a:lstStyle/>
        <a:p>
          <a:endParaRPr lang="en-US"/>
        </a:p>
      </dgm:t>
    </dgm:pt>
    <dgm:pt modelId="{E4B8A946-A8D8-405A-A051-D1E8C2850985}">
      <dgm:prSet phldrT="[Text]"/>
      <dgm:spPr/>
      <dgm:t>
        <a:bodyPr/>
        <a:lstStyle/>
        <a:p>
          <a:r>
            <a:rPr lang="ru-RU" dirty="0"/>
            <a:t>Тесты проверяющие результат поиска</a:t>
          </a:r>
          <a:endParaRPr lang="en-US" dirty="0"/>
        </a:p>
      </dgm:t>
    </dgm:pt>
    <dgm:pt modelId="{510CEEDC-241C-4A73-A8BA-E23802B511F5}" type="parTrans" cxnId="{68940C70-56FA-47D2-8E70-07BB9EA279CF}">
      <dgm:prSet/>
      <dgm:spPr/>
      <dgm:t>
        <a:bodyPr/>
        <a:lstStyle/>
        <a:p>
          <a:endParaRPr lang="en-US"/>
        </a:p>
      </dgm:t>
    </dgm:pt>
    <dgm:pt modelId="{BE57104F-EA9A-4A77-ADF3-DCDA1AC19D37}" type="sibTrans" cxnId="{68940C70-56FA-47D2-8E70-07BB9EA279CF}">
      <dgm:prSet/>
      <dgm:spPr/>
      <dgm:t>
        <a:bodyPr/>
        <a:lstStyle/>
        <a:p>
          <a:endParaRPr lang="en-US"/>
        </a:p>
      </dgm:t>
    </dgm:pt>
    <dgm:pt modelId="{D71BBBA1-0017-48D9-A3CB-DE795EBFE303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0E51F83F-1E45-4BC4-9848-013B52A455CC}" type="parTrans" cxnId="{D52D5EDF-52CE-4B5D-9957-DF49DBEF714F}">
      <dgm:prSet/>
      <dgm:spPr/>
      <dgm:t>
        <a:bodyPr/>
        <a:lstStyle/>
        <a:p>
          <a:endParaRPr lang="en-US"/>
        </a:p>
      </dgm:t>
    </dgm:pt>
    <dgm:pt modelId="{8B210DF6-6408-4867-AF22-BEF23B65E1E2}" type="sibTrans" cxnId="{D52D5EDF-52CE-4B5D-9957-DF49DBEF714F}">
      <dgm:prSet/>
      <dgm:spPr/>
      <dgm:t>
        <a:bodyPr/>
        <a:lstStyle/>
        <a:p>
          <a:endParaRPr lang="en-US"/>
        </a:p>
      </dgm:t>
    </dgm:pt>
    <dgm:pt modelId="{3E137E4E-B569-4961-A84F-E01DF4339173}" type="pres">
      <dgm:prSet presAssocID="{711C5B48-7126-487B-A5D8-EC49496B301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0E6DC61-1F4E-40D9-9E68-A3B29DEBD543}" type="pres">
      <dgm:prSet presAssocID="{B6477539-BCB1-489B-995C-9311D89A1B40}" presName="Accent1" presStyleCnt="0"/>
      <dgm:spPr/>
    </dgm:pt>
    <dgm:pt modelId="{4F777149-DF85-474F-ABAE-A4771B54704E}" type="pres">
      <dgm:prSet presAssocID="{B6477539-BCB1-489B-995C-9311D89A1B40}" presName="Accent" presStyleLbl="node1" presStyleIdx="0" presStyleCnt="3"/>
      <dgm:spPr/>
    </dgm:pt>
    <dgm:pt modelId="{D9D39E86-043C-45CE-BCEA-2ECA33EDCBF9}" type="pres">
      <dgm:prSet presAssocID="{B6477539-BCB1-489B-995C-9311D89A1B4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7CC2F1-AFD0-4B05-BA0F-F1B965465B7B}" type="pres">
      <dgm:prSet presAssocID="{E4B8A946-A8D8-405A-A051-D1E8C2850985}" presName="Accent2" presStyleCnt="0"/>
      <dgm:spPr/>
    </dgm:pt>
    <dgm:pt modelId="{FA8D2D94-D8D2-435E-8E90-8ECFF89A8334}" type="pres">
      <dgm:prSet presAssocID="{E4B8A946-A8D8-405A-A051-D1E8C2850985}" presName="Accent" presStyleLbl="node1" presStyleIdx="1" presStyleCnt="3"/>
      <dgm:spPr/>
    </dgm:pt>
    <dgm:pt modelId="{C249418A-123B-490B-B371-0996F996A8D8}" type="pres">
      <dgm:prSet presAssocID="{E4B8A946-A8D8-405A-A051-D1E8C285098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30F0AED-5C19-4E55-8963-14179AB742F8}" type="pres">
      <dgm:prSet presAssocID="{D71BBBA1-0017-48D9-A3CB-DE795EBFE303}" presName="Accent3" presStyleCnt="0"/>
      <dgm:spPr/>
    </dgm:pt>
    <dgm:pt modelId="{E72F51F6-50E0-48A3-8533-0B88E8BE3571}" type="pres">
      <dgm:prSet presAssocID="{D71BBBA1-0017-48D9-A3CB-DE795EBFE303}" presName="Accent" presStyleLbl="node1" presStyleIdx="2" presStyleCnt="3"/>
      <dgm:spPr/>
    </dgm:pt>
    <dgm:pt modelId="{288851D8-7856-4FC7-898F-AFC21E8D2B1C}" type="pres">
      <dgm:prSet presAssocID="{D71BBBA1-0017-48D9-A3CB-DE795EBFE3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8E77126-FB5A-4D5C-B821-280B4246D06E}" type="presOf" srcId="{B6477539-BCB1-489B-995C-9311D89A1B40}" destId="{D9D39E86-043C-45CE-BCEA-2ECA33EDCBF9}" srcOrd="0" destOrd="0" presId="urn:microsoft.com/office/officeart/2009/layout/CircleArrowProcess"/>
    <dgm:cxn modelId="{68940C70-56FA-47D2-8E70-07BB9EA279CF}" srcId="{711C5B48-7126-487B-A5D8-EC49496B3012}" destId="{E4B8A946-A8D8-405A-A051-D1E8C2850985}" srcOrd="1" destOrd="0" parTransId="{510CEEDC-241C-4A73-A8BA-E23802B511F5}" sibTransId="{BE57104F-EA9A-4A77-ADF3-DCDA1AC19D37}"/>
    <dgm:cxn modelId="{2F0482A7-6370-45E3-9CBE-049359C2453A}" type="presOf" srcId="{711C5B48-7126-487B-A5D8-EC49496B3012}" destId="{3E137E4E-B569-4961-A84F-E01DF4339173}" srcOrd="0" destOrd="0" presId="urn:microsoft.com/office/officeart/2009/layout/CircleArrowProcess"/>
    <dgm:cxn modelId="{263905B3-F5B0-47FB-B599-7A50C4CF399F}" type="presOf" srcId="{D71BBBA1-0017-48D9-A3CB-DE795EBFE303}" destId="{288851D8-7856-4FC7-898F-AFC21E8D2B1C}" srcOrd="0" destOrd="0" presId="urn:microsoft.com/office/officeart/2009/layout/CircleArrowProcess"/>
    <dgm:cxn modelId="{96FA9AD0-C04E-4470-AD2F-8FD86B3D24B0}" srcId="{711C5B48-7126-487B-A5D8-EC49496B3012}" destId="{B6477539-BCB1-489B-995C-9311D89A1B40}" srcOrd="0" destOrd="0" parTransId="{6F38F5AE-44C3-44E3-A4E5-6DB4A6B7B945}" sibTransId="{3C409834-6FA8-4616-BA51-3C71499F0A54}"/>
    <dgm:cxn modelId="{D52D5EDF-52CE-4B5D-9957-DF49DBEF714F}" srcId="{711C5B48-7126-487B-A5D8-EC49496B3012}" destId="{D71BBBA1-0017-48D9-A3CB-DE795EBFE303}" srcOrd="2" destOrd="0" parTransId="{0E51F83F-1E45-4BC4-9848-013B52A455CC}" sibTransId="{8B210DF6-6408-4867-AF22-BEF23B65E1E2}"/>
    <dgm:cxn modelId="{EFDBD2E5-A00A-463D-8E97-2B5FD0AFE94C}" type="presOf" srcId="{E4B8A946-A8D8-405A-A051-D1E8C2850985}" destId="{C249418A-123B-490B-B371-0996F996A8D8}" srcOrd="0" destOrd="0" presId="urn:microsoft.com/office/officeart/2009/layout/CircleArrowProcess"/>
    <dgm:cxn modelId="{AA4E851E-6E92-4C99-8B84-D895775124B2}" type="presParOf" srcId="{3E137E4E-B569-4961-A84F-E01DF4339173}" destId="{B0E6DC61-1F4E-40D9-9E68-A3B29DEBD543}" srcOrd="0" destOrd="0" presId="urn:microsoft.com/office/officeart/2009/layout/CircleArrowProcess"/>
    <dgm:cxn modelId="{116E2673-1977-4315-BD0F-1FA15DB96E3A}" type="presParOf" srcId="{B0E6DC61-1F4E-40D9-9E68-A3B29DEBD543}" destId="{4F777149-DF85-474F-ABAE-A4771B54704E}" srcOrd="0" destOrd="0" presId="urn:microsoft.com/office/officeart/2009/layout/CircleArrowProcess"/>
    <dgm:cxn modelId="{5A1D66A7-BC0F-440B-87D0-904840B3EF14}" type="presParOf" srcId="{3E137E4E-B569-4961-A84F-E01DF4339173}" destId="{D9D39E86-043C-45CE-BCEA-2ECA33EDCBF9}" srcOrd="1" destOrd="0" presId="urn:microsoft.com/office/officeart/2009/layout/CircleArrowProcess"/>
    <dgm:cxn modelId="{D0D48C8A-0A7D-4546-9636-4656E224CDE3}" type="presParOf" srcId="{3E137E4E-B569-4961-A84F-E01DF4339173}" destId="{427CC2F1-AFD0-4B05-BA0F-F1B965465B7B}" srcOrd="2" destOrd="0" presId="urn:microsoft.com/office/officeart/2009/layout/CircleArrowProcess"/>
    <dgm:cxn modelId="{2AE46136-FCBF-4DA6-A094-4C24A94FB1D9}" type="presParOf" srcId="{427CC2F1-AFD0-4B05-BA0F-F1B965465B7B}" destId="{FA8D2D94-D8D2-435E-8E90-8ECFF89A8334}" srcOrd="0" destOrd="0" presId="urn:microsoft.com/office/officeart/2009/layout/CircleArrowProcess"/>
    <dgm:cxn modelId="{EAA92003-3BF0-4924-BD05-D41A882B45EC}" type="presParOf" srcId="{3E137E4E-B569-4961-A84F-E01DF4339173}" destId="{C249418A-123B-490B-B371-0996F996A8D8}" srcOrd="3" destOrd="0" presId="urn:microsoft.com/office/officeart/2009/layout/CircleArrowProcess"/>
    <dgm:cxn modelId="{2430EE00-ED8E-4FEA-8364-B98BAAA4F0D8}" type="presParOf" srcId="{3E137E4E-B569-4961-A84F-E01DF4339173}" destId="{C30F0AED-5C19-4E55-8963-14179AB742F8}" srcOrd="4" destOrd="0" presId="urn:microsoft.com/office/officeart/2009/layout/CircleArrowProcess"/>
    <dgm:cxn modelId="{506BB380-A246-4834-9AE9-7728C0BB3C96}" type="presParOf" srcId="{C30F0AED-5C19-4E55-8963-14179AB742F8}" destId="{E72F51F6-50E0-48A3-8533-0B88E8BE3571}" srcOrd="0" destOrd="0" presId="urn:microsoft.com/office/officeart/2009/layout/CircleArrowProcess"/>
    <dgm:cxn modelId="{A39DE4B5-2DA0-4979-9C36-B66F0EE0D8FE}" type="presParOf" srcId="{3E137E4E-B569-4961-A84F-E01DF4339173}" destId="{288851D8-7856-4FC7-898F-AFC21E8D2B1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rgbClr val="FF0000"/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rgbClr val="FFC000"/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89DA7-3CCD-4CA7-A37F-B6A933562E7D}">
      <dsp:nvSpPr>
        <dsp:cNvPr id="0" name=""/>
        <dsp:cNvSpPr/>
      </dsp:nvSpPr>
      <dsp:spPr>
        <a:xfrm>
          <a:off x="503026" y="929278"/>
          <a:ext cx="2607669" cy="859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Test Last</a:t>
          </a:r>
        </a:p>
      </dsp:txBody>
      <dsp:txXfrm>
        <a:off x="503026" y="929278"/>
        <a:ext cx="2607669" cy="859345"/>
      </dsp:txXfrm>
    </dsp:sp>
    <dsp:sp modelId="{C66A7BDF-27FB-4760-ACCE-3529118A4E2C}">
      <dsp:nvSpPr>
        <dsp:cNvPr id="0" name=""/>
        <dsp:cNvSpPr/>
      </dsp:nvSpPr>
      <dsp:spPr>
        <a:xfrm>
          <a:off x="500063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FEE48-0357-4225-9388-826637283D94}">
      <dsp:nvSpPr>
        <dsp:cNvPr id="0" name=""/>
        <dsp:cNvSpPr/>
      </dsp:nvSpPr>
      <dsp:spPr>
        <a:xfrm>
          <a:off x="645262" y="3775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5580-AA98-4A0D-A284-E02C2C65782C}">
      <dsp:nvSpPr>
        <dsp:cNvPr id="0" name=""/>
        <dsp:cNvSpPr/>
      </dsp:nvSpPr>
      <dsp:spPr>
        <a:xfrm>
          <a:off x="993742" y="43559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7026B-8E44-4EE8-8708-76488652FDF1}">
      <dsp:nvSpPr>
        <dsp:cNvPr id="0" name=""/>
        <dsp:cNvSpPr/>
      </dsp:nvSpPr>
      <dsp:spPr>
        <a:xfrm>
          <a:off x="1284142" y="11615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1EC82-4352-434D-855D-23FAD8CBEFB8}">
      <dsp:nvSpPr>
        <dsp:cNvPr id="0" name=""/>
        <dsp:cNvSpPr/>
      </dsp:nvSpPr>
      <dsp:spPr>
        <a:xfrm>
          <a:off x="1661661" y="0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EED1-F32C-4F5D-8D0C-941A2D173475}">
      <dsp:nvSpPr>
        <dsp:cNvPr id="0" name=""/>
        <dsp:cNvSpPr/>
      </dsp:nvSpPr>
      <dsp:spPr>
        <a:xfrm>
          <a:off x="2126300" y="20327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434F8-1C9B-4ED5-8BB3-6396342AAFB7}">
      <dsp:nvSpPr>
        <dsp:cNvPr id="0" name=""/>
        <dsp:cNvSpPr/>
      </dsp:nvSpPr>
      <dsp:spPr>
        <a:xfrm>
          <a:off x="2416700" y="348479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66A0F-D084-4792-B9F7-D90E0C6AF6FF}">
      <dsp:nvSpPr>
        <dsp:cNvPr id="0" name=""/>
        <dsp:cNvSpPr/>
      </dsp:nvSpPr>
      <dsp:spPr>
        <a:xfrm>
          <a:off x="2823259" y="667919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8822F-6EFD-4F6A-AB4B-9547985AA682}">
      <dsp:nvSpPr>
        <dsp:cNvPr id="0" name=""/>
        <dsp:cNvSpPr/>
      </dsp:nvSpPr>
      <dsp:spPr>
        <a:xfrm>
          <a:off x="2997499" y="987358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B079-6222-4EDD-9E16-9E2CCC5D6DC0}">
      <dsp:nvSpPr>
        <dsp:cNvPr id="0" name=""/>
        <dsp:cNvSpPr/>
      </dsp:nvSpPr>
      <dsp:spPr>
        <a:xfrm>
          <a:off x="1487421" y="377519"/>
          <a:ext cx="533387" cy="533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B9E18-BE95-4F27-A22E-32219B9E7B79}">
      <dsp:nvSpPr>
        <dsp:cNvPr id="0" name=""/>
        <dsp:cNvSpPr/>
      </dsp:nvSpPr>
      <dsp:spPr>
        <a:xfrm>
          <a:off x="354863" y="1481037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0D474-CDA1-41AE-9E2A-6FA5FA6C4504}">
      <dsp:nvSpPr>
        <dsp:cNvPr id="0" name=""/>
        <dsp:cNvSpPr/>
      </dsp:nvSpPr>
      <dsp:spPr>
        <a:xfrm>
          <a:off x="529103" y="174239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2EEAD-AB81-4C12-BA84-F5069F20CC12}">
      <dsp:nvSpPr>
        <dsp:cNvPr id="0" name=""/>
        <dsp:cNvSpPr/>
      </dsp:nvSpPr>
      <dsp:spPr>
        <a:xfrm>
          <a:off x="964702" y="197471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B6CE9-A09F-4438-A17E-42A045EFBC3F}">
      <dsp:nvSpPr>
        <dsp:cNvPr id="0" name=""/>
        <dsp:cNvSpPr/>
      </dsp:nvSpPr>
      <dsp:spPr>
        <a:xfrm>
          <a:off x="1574541" y="235223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AAE7C-2232-4100-BDDC-A8372F356925}">
      <dsp:nvSpPr>
        <dsp:cNvPr id="0" name=""/>
        <dsp:cNvSpPr/>
      </dsp:nvSpPr>
      <dsp:spPr>
        <a:xfrm>
          <a:off x="1690701" y="197471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4C42-5DCB-4C63-AD6B-E073E521FB9D}">
      <dsp:nvSpPr>
        <dsp:cNvPr id="0" name=""/>
        <dsp:cNvSpPr/>
      </dsp:nvSpPr>
      <dsp:spPr>
        <a:xfrm>
          <a:off x="1981101" y="2381276"/>
          <a:ext cx="207428" cy="207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97F-D6D3-46F0-BFFF-D41859F7D11B}">
      <dsp:nvSpPr>
        <dsp:cNvPr id="0" name=""/>
        <dsp:cNvSpPr/>
      </dsp:nvSpPr>
      <dsp:spPr>
        <a:xfrm>
          <a:off x="2242460" y="1916637"/>
          <a:ext cx="474121" cy="474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B84A-BC42-42A0-AA59-9393DE3779CB}">
      <dsp:nvSpPr>
        <dsp:cNvPr id="0" name=""/>
        <dsp:cNvSpPr/>
      </dsp:nvSpPr>
      <dsp:spPr>
        <a:xfrm>
          <a:off x="2881339" y="1800477"/>
          <a:ext cx="325958" cy="325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04CEE-D33F-4C5B-B730-A484F6CD21C6}">
      <dsp:nvSpPr>
        <dsp:cNvPr id="0" name=""/>
        <dsp:cNvSpPr/>
      </dsp:nvSpPr>
      <dsp:spPr>
        <a:xfrm>
          <a:off x="3207298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2FE96-1F4F-44DA-921F-9C1EC2E938FF}">
      <dsp:nvSpPr>
        <dsp:cNvPr id="0" name=""/>
        <dsp:cNvSpPr/>
      </dsp:nvSpPr>
      <dsp:spPr>
        <a:xfrm>
          <a:off x="4164592" y="436004"/>
          <a:ext cx="261080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4164592" y="436004"/>
        <a:ext cx="2610802" cy="1827561"/>
      </dsp:txXfrm>
    </dsp:sp>
    <dsp:sp modelId="{7EA6925E-409F-440D-8D9C-F27DBCDBFBF9}">
      <dsp:nvSpPr>
        <dsp:cNvPr id="0" name=""/>
        <dsp:cNvSpPr/>
      </dsp:nvSpPr>
      <dsp:spPr>
        <a:xfrm>
          <a:off x="4164592" y="2741342"/>
          <a:ext cx="2610802" cy="160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Test First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TLD</a:t>
          </a:r>
        </a:p>
      </dsp:txBody>
      <dsp:txXfrm>
        <a:off x="4164592" y="2741342"/>
        <a:ext cx="2610802" cy="1609995"/>
      </dsp:txXfrm>
    </dsp:sp>
    <dsp:sp modelId="{64C3A785-D4FB-48DB-9A76-CF8EB6DC3994}">
      <dsp:nvSpPr>
        <dsp:cNvPr id="0" name=""/>
        <dsp:cNvSpPr/>
      </dsp:nvSpPr>
      <dsp:spPr>
        <a:xfrm>
          <a:off x="6775395" y="435116"/>
          <a:ext cx="957294" cy="182757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B56CF-E7A9-49E8-8C8E-2A2B8FC172DB}">
      <dsp:nvSpPr>
        <dsp:cNvPr id="0" name=""/>
        <dsp:cNvSpPr/>
      </dsp:nvSpPr>
      <dsp:spPr>
        <a:xfrm>
          <a:off x="7837122" y="284081"/>
          <a:ext cx="2219182" cy="22191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8162114" y="609073"/>
        <a:ext cx="1569198" cy="1569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5303-2DE4-4BF3-8286-6E2004D93FE9}">
      <dsp:nvSpPr>
        <dsp:cNvPr id="0" name=""/>
        <dsp:cNvSpPr/>
      </dsp:nvSpPr>
      <dsp:spPr>
        <a:xfrm>
          <a:off x="846564" y="2738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Сложный поиск</a:t>
          </a:r>
          <a:endParaRPr lang="en-US" sz="1000" kern="1200" dirty="0"/>
        </a:p>
      </dsp:txBody>
      <dsp:txXfrm>
        <a:off x="988474" y="144648"/>
        <a:ext cx="685199" cy="685199"/>
      </dsp:txXfrm>
    </dsp:sp>
    <dsp:sp modelId="{D5E3D15F-E1F1-4BB6-8E66-8C5A6B22A972}">
      <dsp:nvSpPr>
        <dsp:cNvPr id="0" name=""/>
        <dsp:cNvSpPr/>
      </dsp:nvSpPr>
      <dsp:spPr>
        <a:xfrm>
          <a:off x="1050058" y="105044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1265364"/>
        <a:ext cx="413037" cy="132189"/>
      </dsp:txXfrm>
    </dsp:sp>
    <dsp:sp modelId="{C21FE2E8-D0EA-4117-8CDD-295D3BE3DDF9}">
      <dsp:nvSpPr>
        <dsp:cNvPr id="0" name=""/>
        <dsp:cNvSpPr/>
      </dsp:nvSpPr>
      <dsp:spPr>
        <a:xfrm>
          <a:off x="846564" y="169115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Очень сложный поиск</a:t>
          </a:r>
          <a:endParaRPr lang="en-US" sz="1000" kern="1200" dirty="0"/>
        </a:p>
      </dsp:txBody>
      <dsp:txXfrm>
        <a:off x="988474" y="1833069"/>
        <a:ext cx="685199" cy="685199"/>
      </dsp:txXfrm>
    </dsp:sp>
    <dsp:sp modelId="{E83BADA0-E539-49F2-9E92-D807D77A199D}">
      <dsp:nvSpPr>
        <dsp:cNvPr id="0" name=""/>
        <dsp:cNvSpPr/>
      </dsp:nvSpPr>
      <dsp:spPr>
        <a:xfrm>
          <a:off x="1050058" y="2738863"/>
          <a:ext cx="562031" cy="56203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24555" y="2953784"/>
        <a:ext cx="413037" cy="132189"/>
      </dsp:txXfrm>
    </dsp:sp>
    <dsp:sp modelId="{BE63BEF0-220D-4859-BDF2-49128BD2E275}">
      <dsp:nvSpPr>
        <dsp:cNvPr id="0" name=""/>
        <dsp:cNvSpPr/>
      </dsp:nvSpPr>
      <dsp:spPr>
        <a:xfrm>
          <a:off x="846564" y="3379579"/>
          <a:ext cx="969019" cy="969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Невероятно сложный поиск</a:t>
          </a:r>
          <a:endParaRPr lang="en-US" sz="1000" kern="1200" dirty="0"/>
        </a:p>
      </dsp:txBody>
      <dsp:txXfrm>
        <a:off x="988474" y="3521489"/>
        <a:ext cx="685199" cy="685199"/>
      </dsp:txXfrm>
    </dsp:sp>
    <dsp:sp modelId="{C4C09137-B6BE-4F18-9EAD-F56D0CD21ECC}">
      <dsp:nvSpPr>
        <dsp:cNvPr id="0" name=""/>
        <dsp:cNvSpPr/>
      </dsp:nvSpPr>
      <dsp:spPr>
        <a:xfrm>
          <a:off x="1960937" y="1995431"/>
          <a:ext cx="308148" cy="36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60937" y="2067526"/>
        <a:ext cx="215704" cy="216285"/>
      </dsp:txXfrm>
    </dsp:sp>
    <dsp:sp modelId="{034BDB32-7CDA-4D0B-A765-2787F524BDFB}">
      <dsp:nvSpPr>
        <dsp:cNvPr id="0" name=""/>
        <dsp:cNvSpPr/>
      </dsp:nvSpPr>
      <dsp:spPr>
        <a:xfrm>
          <a:off x="2396996" y="1206649"/>
          <a:ext cx="1938039" cy="19380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Elasticsearch</a:t>
          </a:r>
          <a:endParaRPr lang="en-US" sz="1900" kern="1200" dirty="0"/>
        </a:p>
      </dsp:txBody>
      <dsp:txXfrm>
        <a:off x="2680815" y="1490468"/>
        <a:ext cx="1370401" cy="13704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77149-DF85-474F-ABAE-A4771B54704E}">
      <dsp:nvSpPr>
        <dsp:cNvPr id="0" name=""/>
        <dsp:cNvSpPr/>
      </dsp:nvSpPr>
      <dsp:spPr>
        <a:xfrm>
          <a:off x="1834450" y="0"/>
          <a:ext cx="2094415" cy="209473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9E86-043C-45CE-BCEA-2ECA33EDCBF9}">
      <dsp:nvSpPr>
        <dsp:cNvPr id="0" name=""/>
        <dsp:cNvSpPr/>
      </dsp:nvSpPr>
      <dsp:spPr>
        <a:xfrm>
          <a:off x="2297385" y="756262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Подготовить </a:t>
          </a:r>
          <a:r>
            <a:rPr lang="en-US" sz="1200" kern="1200" dirty="0"/>
            <a:t>Fake Data</a:t>
          </a:r>
        </a:p>
      </dsp:txBody>
      <dsp:txXfrm>
        <a:off x="2297385" y="756262"/>
        <a:ext cx="1163826" cy="581773"/>
      </dsp:txXfrm>
    </dsp:sp>
    <dsp:sp modelId="{FA8D2D94-D8D2-435E-8E90-8ECFF89A8334}">
      <dsp:nvSpPr>
        <dsp:cNvPr id="0" name=""/>
        <dsp:cNvSpPr/>
      </dsp:nvSpPr>
      <dsp:spPr>
        <a:xfrm>
          <a:off x="1252734" y="1203580"/>
          <a:ext cx="2094415" cy="209473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9418A-123B-490B-B371-0996F996A8D8}">
      <dsp:nvSpPr>
        <dsp:cNvPr id="0" name=""/>
        <dsp:cNvSpPr/>
      </dsp:nvSpPr>
      <dsp:spPr>
        <a:xfrm>
          <a:off x="1718028" y="1966804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Тесты проверяющие результат поиска</a:t>
          </a:r>
          <a:endParaRPr lang="en-US" sz="1200" kern="1200" dirty="0"/>
        </a:p>
      </dsp:txBody>
      <dsp:txXfrm>
        <a:off x="1718028" y="1966804"/>
        <a:ext cx="1163826" cy="581773"/>
      </dsp:txXfrm>
    </dsp:sp>
    <dsp:sp modelId="{E72F51F6-50E0-48A3-8533-0B88E8BE3571}">
      <dsp:nvSpPr>
        <dsp:cNvPr id="0" name=""/>
        <dsp:cNvSpPr/>
      </dsp:nvSpPr>
      <dsp:spPr>
        <a:xfrm>
          <a:off x="1983517" y="2551189"/>
          <a:ext cx="1799427" cy="18001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851D8-7856-4FC7-898F-AFC21E8D2B1C}">
      <dsp:nvSpPr>
        <dsp:cNvPr id="0" name=""/>
        <dsp:cNvSpPr/>
      </dsp:nvSpPr>
      <dsp:spPr>
        <a:xfrm>
          <a:off x="2300138" y="3179087"/>
          <a:ext cx="1163826" cy="58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Реализация</a:t>
          </a:r>
          <a:endParaRPr lang="en-US" sz="1200" kern="1200" dirty="0"/>
        </a:p>
      </dsp:txBody>
      <dsp:txXfrm>
        <a:off x="2300138" y="3179087"/>
        <a:ext cx="1163826" cy="58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Test-first fundamentalism is like abstinence-only sex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unrealistic, ineffective morality campaign for self-loathing and shaming.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Найти холивары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</a:p>
          <a:p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endParaRPr lang="ru-RU" dirty="0"/>
          </a:p>
          <a:p>
            <a:r>
              <a:rPr lang="ru-RU" dirty="0"/>
              <a:t>Цикл – написал, запустил, проверил</a:t>
            </a:r>
          </a:p>
          <a:p>
            <a:endParaRPr lang="ru-RU" dirty="0"/>
          </a:p>
          <a:p>
            <a:r>
              <a:rPr lang="ru-RU" dirty="0"/>
              <a:t>Но можно в конце закомментать строчку кода и напистаь тест, красный, 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Легаси</a:t>
            </a:r>
          </a:p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0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(повторяем код в тестах) (это как тестирование кода программистами)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Прогибалка стульев икея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Тестовый стенд по спецификации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Про недостатки спросить зал</a:t>
            </a:r>
          </a:p>
          <a:p>
            <a:pPr lvl="1"/>
            <a:r>
              <a:rPr lang="en-US" dirty="0"/>
              <a:t>TDD </a:t>
            </a:r>
            <a:r>
              <a:rPr lang="ru-RU" dirty="0"/>
              <a:t>как религия</a:t>
            </a:r>
          </a:p>
          <a:p>
            <a:pPr lvl="1"/>
            <a:r>
              <a:rPr lang="ru-RU" dirty="0"/>
              <a:t>Есть приверженцы, есть противники</a:t>
            </a:r>
          </a:p>
          <a:p>
            <a:pPr lvl="1"/>
            <a:r>
              <a:rPr lang="en-US" dirty="0"/>
              <a:t>Code Retreat </a:t>
            </a:r>
            <a:r>
              <a:rPr lang="ru-RU" dirty="0"/>
              <a:t>как секта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9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Last, Test First, 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Можно пропустить важный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Почему нужны </a:t>
            </a:r>
            <a:r>
              <a:rPr lang="en-US" dirty="0">
                <a:solidFill>
                  <a:srgbClr val="FF0000"/>
                </a:solidFill>
              </a:rPr>
              <a:t>manual QA?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Сначала весь код</a:t>
            </a:r>
          </a:p>
          <a:p>
            <a:r>
              <a:rPr lang="ru-RU" dirty="0"/>
              <a:t>Потом все тесты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Иногда сложно написать тесты</a:t>
            </a:r>
          </a:p>
          <a:p>
            <a:pPr lvl="1"/>
            <a:r>
              <a:rPr lang="ru-RU" dirty="0"/>
              <a:t>Понимание реализации влияет на тест</a:t>
            </a:r>
            <a:endParaRPr lang="en-US" dirty="0"/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много тестов сразу и на все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Сложно/невозможно работать без интерфейса</a:t>
            </a:r>
          </a:p>
          <a:p>
            <a:pPr lvl="1"/>
            <a:r>
              <a:rPr lang="ru-RU" dirty="0"/>
              <a:t>Вся инфраструктурастатрической типизации против этого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96D-96C0-4BAD-82C6-EA4E0C60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(TLD)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32F6-8AB3-4103-8D50-E9D080EA3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Итеративная разработка: тест на маленький кусок функциональности, маленький кусок функциональности, повторить</a:t>
            </a:r>
          </a:p>
          <a:p>
            <a:endParaRPr lang="en-US" dirty="0"/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Высокий порог входа</a:t>
            </a:r>
          </a:p>
          <a:p>
            <a:pPr lvl="1"/>
            <a:r>
              <a:rPr lang="ru-RU" dirty="0"/>
              <a:t>Много лишних телодвижений</a:t>
            </a:r>
          </a:p>
          <a:p>
            <a:pPr lvl="1"/>
            <a:r>
              <a:rPr lang="ru-RU" dirty="0"/>
              <a:t>Религиозность</a:t>
            </a:r>
          </a:p>
          <a:p>
            <a:pPr lvl="1"/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10D-C613-4405-94CA-C23DBBA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Семь красных линий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3" y="1825625"/>
            <a:ext cx="720443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A4BFA-759B-4A24-BE54-06AF6747B68A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E4068-A992-4A65-B78D-16BA738032AB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A3D1D-EE78-4A8C-8042-1FCCA09121FA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E0D425-366D-4EFC-A6B6-85CA3FE89F46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TLD</a:t>
            </a:r>
          </a:p>
        </p:txBody>
      </p: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168D4F-3450-4FE0-A56A-49B3A95C83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F316FA-395E-4E37-80AF-93A677ADA6A2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E2C3-A33C-47C3-B8F8-0A8DF77FB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35CD6E-B065-485A-A68E-37EC15F422AD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8B249-65B7-4A6B-8C87-2461CD2F58B9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5" y="5030787"/>
            <a:ext cx="7229475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CFD82-53C3-4F4E-9249-C4C628080AD0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517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43DA57-61FD-493D-BE0C-AFF30ADCC35F}"/>
              </a:ext>
            </a:extLst>
          </p:cNvPr>
          <p:cNvSpPr/>
          <p:nvPr/>
        </p:nvSpPr>
        <p:spPr>
          <a:xfrm>
            <a:off x="10665951" y="104576"/>
            <a:ext cx="1375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AB17563-E157-43D4-A5F4-7F177CB0E055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endParaRPr lang="ru-R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9E7E5-07B6-454D-B182-030DEB7595E2}"/>
              </a:ext>
            </a:extLst>
          </p:cNvPr>
          <p:cNvSpPr/>
          <p:nvPr/>
        </p:nvSpPr>
        <p:spPr>
          <a:xfrm>
            <a:off x="9512858" y="99814"/>
            <a:ext cx="2577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Last</a:t>
            </a: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583-D0F5-40FE-95F7-BB7C16C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Взаимодействие с  </a:t>
            </a:r>
            <a:r>
              <a:rPr lang="en-US" dirty="0"/>
              <a:t>API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08601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7344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A8E8-4A52-4D7A-B240-5526C810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33932-DD93-4035-9D88-3F13736D11B1}"/>
              </a:ext>
            </a:extLst>
          </p:cNvPr>
          <p:cNvSpPr/>
          <p:nvPr/>
        </p:nvSpPr>
        <p:spPr>
          <a:xfrm>
            <a:off x="9471502" y="99814"/>
            <a:ext cx="26605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Test First</a:t>
            </a:r>
          </a:p>
        </p:txBody>
      </p:sp>
    </p:spTree>
    <p:extLst>
      <p:ext uri="{BB962C8B-B14F-4D97-AF65-F5344CB8AC3E}">
        <p14:creationId xmlns:p14="http://schemas.microsoft.com/office/powerpoint/2010/main" val="288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использовать все инструменты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First</a:t>
            </a:r>
          </a:p>
          <a:p>
            <a:pPr lvl="1"/>
            <a:r>
              <a:rPr lang="ru-RU" dirty="0"/>
              <a:t>Когда мы можем</a:t>
            </a:r>
          </a:p>
          <a:p>
            <a:r>
              <a:rPr lang="en-US" dirty="0"/>
              <a:t>TDD/TLD</a:t>
            </a:r>
          </a:p>
          <a:p>
            <a:pPr lvl="1"/>
            <a:r>
              <a:rPr lang="ru-RU" dirty="0"/>
              <a:t>Когда мы не можем сделать первый шаг</a:t>
            </a:r>
          </a:p>
          <a:p>
            <a:pPr lvl="1"/>
            <a:r>
              <a:rPr lang="ru-RU" dirty="0"/>
              <a:t>Когда мы демотивированны</a:t>
            </a:r>
          </a:p>
          <a:p>
            <a:pPr lvl="1"/>
            <a:r>
              <a:rPr lang="ru-RU" dirty="0"/>
              <a:t>Когда хочется побыдлокодить</a:t>
            </a:r>
          </a:p>
          <a:p>
            <a:r>
              <a:rPr lang="en-US" dirty="0"/>
              <a:t>Test Last</a:t>
            </a:r>
          </a:p>
          <a:p>
            <a:pPr lvl="1"/>
            <a:r>
              <a:rPr lang="ru-RU" dirty="0"/>
              <a:t>Когда пришло вдохновение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3378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1509</Words>
  <Application>Microsoft Office PowerPoint</Application>
  <PresentationFormat>Широкоэкранный</PresentationFormat>
  <Paragraphs>449</Paragraphs>
  <Slides>51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Test Last, Test First, TDD</vt:lpstr>
      <vt:lpstr>Что вы предпочитаете?</vt:lpstr>
      <vt:lpstr>Отвертка?</vt:lpstr>
      <vt:lpstr>Молоток?</vt:lpstr>
      <vt:lpstr>Все инструменты необходимы</vt:lpstr>
      <vt:lpstr>Test Last vs TDD</vt:lpstr>
      <vt:lpstr>Что это?</vt:lpstr>
      <vt:lpstr>Test Last</vt:lpstr>
      <vt:lpstr>Test Last</vt:lpstr>
      <vt:lpstr>Test Last</vt:lpstr>
      <vt:lpstr>Test Last: Проблемы</vt:lpstr>
      <vt:lpstr>Test Last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Test First</vt:lpstr>
      <vt:lpstr>TDD (TLD)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TDD, Быдлокод и Мотивация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Взаимодействие с  API</vt:lpstr>
      <vt:lpstr>Заключение</vt:lpstr>
      <vt:lpstr>Давайте использовать все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Last, Test First, TDD</dc:title>
  <dc:creator>Aleksandr Kugushev</dc:creator>
  <cp:lastModifiedBy>Aleksandr Kugushev</cp:lastModifiedBy>
  <cp:revision>14</cp:revision>
  <dcterms:created xsi:type="dcterms:W3CDTF">2018-08-09T18:57:45Z</dcterms:created>
  <dcterms:modified xsi:type="dcterms:W3CDTF">2018-08-09T19:12:39Z</dcterms:modified>
</cp:coreProperties>
</file>